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1_cove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2_timelin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3_mod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4_zaki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5_shah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6_nationa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6_patter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